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1B853-1784-4264-99CC-52CEAA39523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A64E7-8F9F-4A35-86B8-75CC6023B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64E7-8F9F-4A35-86B8-75CC6023B5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7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A64E7-8F9F-4A35-86B8-75CC6023B5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486E-F61C-40D2-B926-657BDDE9910C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56E8-F930-4E4F-A6BE-3AD6E6AB5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3326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ВО «БСХТ»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66429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проецирования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0234" y="4219029"/>
            <a:ext cx="5293766" cy="2276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Труфанова Валентина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1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3683" b="72220"/>
          <a:stretch>
            <a:fillRect/>
          </a:stretch>
        </p:blipFill>
        <p:spPr>
          <a:xfrm>
            <a:off x="112201" y="1285860"/>
            <a:ext cx="8920160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72220"/>
          <a:stretch>
            <a:fillRect/>
          </a:stretch>
        </p:blipFill>
        <p:spPr>
          <a:xfrm>
            <a:off x="0" y="348209"/>
            <a:ext cx="9144001" cy="57786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4823" b="75377"/>
          <a:stretch>
            <a:fillRect/>
          </a:stretch>
        </p:blipFill>
        <p:spPr>
          <a:xfrm>
            <a:off x="102560" y="428604"/>
            <a:ext cx="9041440" cy="45720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78534"/>
          <a:stretch>
            <a:fillRect/>
          </a:stretch>
        </p:blipFill>
        <p:spPr>
          <a:xfrm>
            <a:off x="132588" y="500042"/>
            <a:ext cx="9011412" cy="44005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80112"/>
          <a:stretch>
            <a:fillRect/>
          </a:stretch>
        </p:blipFill>
        <p:spPr>
          <a:xfrm>
            <a:off x="0" y="785794"/>
            <a:ext cx="9147451" cy="41385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78534"/>
          <a:stretch>
            <a:fillRect/>
          </a:stretch>
        </p:blipFill>
        <p:spPr>
          <a:xfrm>
            <a:off x="74046" y="571480"/>
            <a:ext cx="9069954" cy="44291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7104" b="73799"/>
          <a:stretch>
            <a:fillRect/>
          </a:stretch>
        </p:blipFill>
        <p:spPr>
          <a:xfrm>
            <a:off x="56597" y="571480"/>
            <a:ext cx="9087403" cy="52288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4823" b="75377"/>
          <a:stretch>
            <a:fillRect/>
          </a:stretch>
        </p:blipFill>
        <p:spPr>
          <a:xfrm>
            <a:off x="0" y="571480"/>
            <a:ext cx="9182714" cy="46434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1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3946" b="75377"/>
          <a:stretch>
            <a:fillRect/>
          </a:stretch>
        </p:blipFill>
        <p:spPr>
          <a:xfrm>
            <a:off x="37322" y="106424"/>
            <a:ext cx="8892396" cy="60710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3946" b="75377"/>
          <a:stretch>
            <a:fillRect/>
          </a:stretch>
        </p:blipFill>
        <p:spPr>
          <a:xfrm>
            <a:off x="141959" y="192831"/>
            <a:ext cx="8716321" cy="59508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46"/>
            <a:ext cx="1292492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74" r="83068" b="76513"/>
          <a:stretch>
            <a:fillRect/>
          </a:stretch>
        </p:blipFill>
        <p:spPr>
          <a:xfrm>
            <a:off x="788209" y="142852"/>
            <a:ext cx="7355692" cy="65631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80" r="83068" b="77929"/>
          <a:stretch>
            <a:fillRect/>
          </a:stretch>
        </p:blipFill>
        <p:spPr>
          <a:xfrm>
            <a:off x="1142977" y="46001"/>
            <a:ext cx="7643866" cy="671531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3068" b="78534"/>
          <a:stretch>
            <a:fillRect/>
          </a:stretch>
        </p:blipFill>
        <p:spPr>
          <a:xfrm>
            <a:off x="857224" y="142852"/>
            <a:ext cx="7143768" cy="654257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3683" b="76956"/>
          <a:stretch>
            <a:fillRect/>
          </a:stretch>
        </p:blipFill>
        <p:spPr>
          <a:xfrm>
            <a:off x="261011" y="571480"/>
            <a:ext cx="8882989" cy="407196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3946" b="69064"/>
          <a:stretch>
            <a:fillRect/>
          </a:stretch>
        </p:blipFill>
        <p:spPr>
          <a:xfrm>
            <a:off x="285720" y="0"/>
            <a:ext cx="799506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1515030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9384" b="73799"/>
          <a:stretch>
            <a:fillRect/>
          </a:stretch>
        </p:blipFill>
        <p:spPr>
          <a:xfrm>
            <a:off x="142844" y="500042"/>
            <a:ext cx="8807505" cy="5445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9384" b="72220"/>
          <a:stretch>
            <a:fillRect/>
          </a:stretch>
        </p:blipFill>
        <p:spPr>
          <a:xfrm>
            <a:off x="214283" y="282001"/>
            <a:ext cx="8929718" cy="58534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72220"/>
          <a:stretch>
            <a:fillRect/>
          </a:stretch>
        </p:blipFill>
        <p:spPr>
          <a:xfrm>
            <a:off x="37745" y="285728"/>
            <a:ext cx="9106255" cy="57548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9384" b="76956"/>
          <a:stretch>
            <a:fillRect/>
          </a:stretch>
        </p:blipFill>
        <p:spPr>
          <a:xfrm>
            <a:off x="214282" y="1571611"/>
            <a:ext cx="8715436" cy="47391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8244" b="76956"/>
          <a:stretch>
            <a:fillRect/>
          </a:stretch>
        </p:blipFill>
        <p:spPr>
          <a:xfrm>
            <a:off x="285720" y="1643049"/>
            <a:ext cx="8715436" cy="45689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_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9384" b="73799"/>
          <a:stretch>
            <a:fillRect/>
          </a:stretch>
        </p:blipFill>
        <p:spPr>
          <a:xfrm>
            <a:off x="142844" y="642918"/>
            <a:ext cx="8796957" cy="54387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</Words>
  <Application>Microsoft Office PowerPoint</Application>
  <PresentationFormat>Экран (4:3)</PresentationFormat>
  <Paragraphs>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ГБПОУ ВО «БСХТ»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Труфанова Валентина Николаевна</dc:creator>
  <cp:lastModifiedBy>VALE123</cp:lastModifiedBy>
  <cp:revision>19</cp:revision>
  <dcterms:created xsi:type="dcterms:W3CDTF">2015-09-17T16:17:17Z</dcterms:created>
  <dcterms:modified xsi:type="dcterms:W3CDTF">2023-07-30T09:45:51Z</dcterms:modified>
</cp:coreProperties>
</file>